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70" r:id="rId5"/>
    <p:sldId id="271" r:id="rId6"/>
    <p:sldId id="272" r:id="rId7"/>
    <p:sldId id="278" r:id="rId8"/>
    <p:sldId id="279" r:id="rId9"/>
    <p:sldId id="274" r:id="rId10"/>
    <p:sldId id="276" r:id="rId11"/>
    <p:sldId id="273" r:id="rId12"/>
    <p:sldId id="275" r:id="rId13"/>
    <p:sldId id="277" r:id="rId14"/>
    <p:sldId id="269" r:id="rId15"/>
    <p:sldId id="280" r:id="rId16"/>
    <p:sldId id="260" r:id="rId17"/>
    <p:sldId id="282" r:id="rId18"/>
    <p:sldId id="281" r:id="rId19"/>
    <p:sldId id="267" r:id="rId20"/>
    <p:sldId id="268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90" d="100"/>
          <a:sy n="90" d="100"/>
        </p:scale>
        <p:origin x="-2160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92595" y="1783499"/>
            <a:ext cx="54438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основ </a:t>
            </a:r>
          </a:p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здорового образа жизни </a:t>
            </a:r>
          </a:p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в средней группе №5 </a:t>
            </a:r>
          </a:p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«Радостные капельки»</a:t>
            </a:r>
            <a:endParaRPr lang="ru-RU" sz="40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8178" y="147826"/>
            <a:ext cx="3448400" cy="15301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ногами не болтаем,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ворон мы не считаем,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глядим по сторонам,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Ведь обедать надо нам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1" y="1535186"/>
            <a:ext cx="4018327" cy="3013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59" y="3768754"/>
            <a:ext cx="4018327" cy="3013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2" y="1535186"/>
            <a:ext cx="2998016" cy="39973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221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5864" y="552418"/>
            <a:ext cx="39916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целый день играть,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Можем даже мы устать.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тогда, спасая нас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нам приходит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«Тихий час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47" y="4414280"/>
            <a:ext cx="3054041" cy="2290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12" y="3526491"/>
            <a:ext cx="3155550" cy="2366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12" y="1062337"/>
            <a:ext cx="3155550" cy="2366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0" y="2491410"/>
            <a:ext cx="3178141" cy="23836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56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34856" y="461069"/>
            <a:ext cx="6309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Улетели сны в окошко, убежали по дорожке.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Ну, а мы с тобой проснулись и, проснувшись, улыбнулись.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Открывай один глазок, открывай другой глазок,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Будем мы с тобой сейчас делать «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потягушки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»,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Лежа на подушке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48" y="4288568"/>
            <a:ext cx="3281494" cy="2461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0" y="2054763"/>
            <a:ext cx="3281494" cy="2461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34" y="1650026"/>
            <a:ext cx="3325517" cy="2494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34" y="4255551"/>
            <a:ext cx="3325517" cy="2494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981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2"/>
            <a:ext cx="9335146" cy="70044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9492" y="0"/>
            <a:ext cx="6616558" cy="135618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</a:rPr>
              <a:t>Закаливающие процедуры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65" y="3842532"/>
            <a:ext cx="3796918" cy="28476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0" y="1182848"/>
            <a:ext cx="3815291" cy="286146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21" y="1393601"/>
            <a:ext cx="3262269" cy="43496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8574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331" y="0"/>
            <a:ext cx="2237840" cy="69883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</a:rPr>
              <a:t>Спорт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42" y="941144"/>
            <a:ext cx="3800670" cy="28505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28" b="11882"/>
          <a:stretch/>
        </p:blipFill>
        <p:spPr>
          <a:xfrm>
            <a:off x="5265333" y="939969"/>
            <a:ext cx="3782975" cy="2845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68" y="3863923"/>
            <a:ext cx="3859619" cy="2894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81" y="3863923"/>
            <a:ext cx="3859619" cy="2894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857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58" y="-73236"/>
            <a:ext cx="4440398" cy="3330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1" y="1245933"/>
            <a:ext cx="3164747" cy="4219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35" y="3355764"/>
            <a:ext cx="4466237" cy="3349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8823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68"/>
            <a:ext cx="9139938" cy="6950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0198" y="139096"/>
            <a:ext cx="3308280" cy="1073256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</a:rPr>
              <a:t>Логоритмика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57573" y="976046"/>
            <a:ext cx="3421294" cy="20034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друзья, умная наука! 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нею, точно знаю я, не страшна нам скука. 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забава и учёба, и игра! 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любит заниматься этим делом детвора. 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знают все вокруг,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наш друг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учит, исправляет, с нами весело играет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Движение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музыка и слово! 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Всё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связано толково. 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не ясно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вам,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риходите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гости к нам!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67" t="13796"/>
          <a:stretch/>
        </p:blipFill>
        <p:spPr>
          <a:xfrm>
            <a:off x="215757" y="2904876"/>
            <a:ext cx="3585681" cy="2592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29" y="3854880"/>
            <a:ext cx="3731550" cy="2798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69" y="1058237"/>
            <a:ext cx="2769960" cy="36932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1198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71" y="2074695"/>
            <a:ext cx="3582803" cy="268710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" y="-67116"/>
            <a:ext cx="3559739" cy="2669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41" y="-67116"/>
            <a:ext cx="3559739" cy="2669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08" y="4079664"/>
            <a:ext cx="3582803" cy="2687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" y="4079665"/>
            <a:ext cx="3582802" cy="2687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5218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3108" y="1307805"/>
            <a:ext cx="7219506" cy="486915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упражнения- развитие межполушарных связей. (Кольцо, кошка, рука- ладонь-кулак, ухо-нос, лезгинка, ладушки- оладушки).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Звукотерапия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естественный способ корректировки психологического состояния человека.(у- снимает стрессы, помогает в лечении сердечно- сосудистой системы, и- в лечении горла, ш- очищает печень.)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27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28" y="297951"/>
            <a:ext cx="6419422" cy="92467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</a:rPr>
              <a:t>Работа с родителями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4493" y="1137257"/>
            <a:ext cx="3859859" cy="92784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с мамочкой стараемся,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Спортом занимаемся!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5" y="1946953"/>
            <a:ext cx="3318552" cy="2488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84" y="1618179"/>
            <a:ext cx="3349375" cy="2512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63" y="4166173"/>
            <a:ext cx="3318554" cy="2488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84" y="4182867"/>
            <a:ext cx="3366501" cy="25248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9313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2532" y="723575"/>
            <a:ext cx="39276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Здоровый образ жизни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3" y="1703153"/>
            <a:ext cx="67082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Это комплекс оздоровительных мероприятий, обеспечивающих гармоничное развитие и укрепление здоровья, повышение работоспособности детей.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87" y="-117495"/>
            <a:ext cx="9390580" cy="69754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2792" y="700686"/>
            <a:ext cx="2517221" cy="69188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«День снега!»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" y="0"/>
            <a:ext cx="3273823" cy="24553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13" y="0"/>
            <a:ext cx="3363985" cy="2522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74" y="2108757"/>
            <a:ext cx="3363985" cy="2522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01" y="4228051"/>
            <a:ext cx="3363985" cy="25229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13" y="4228050"/>
            <a:ext cx="3363984" cy="25229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1420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87" y="-117495"/>
            <a:ext cx="9390580" cy="69754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7702" y="1037690"/>
            <a:ext cx="7274105" cy="5139273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не боюсь ещё и ещё раз повторять: забота о здоровье –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Сухомлинский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7383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6621" y="559189"/>
            <a:ext cx="60103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Привитие основ ЗОЖ  в детском саду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2540" y="1882628"/>
            <a:ext cx="44737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Каждый твердо должен знать: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Здоровье надо сохранять.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Нужно правильно питаться,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Нужно спортом заниматься.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Руки мыть перед едой,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Зубы чистить, закаляться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И всегда дружить с водой.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И тогда все люди в мире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Долго- долго будут жить.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Ведь здоровье в магазине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Не возможно нам купить!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0163" y="559189"/>
            <a:ext cx="7108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Цели оздоровительной работы 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2" y="1997839"/>
            <a:ext cx="71089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Расширять и закреплять знания детей о здоровом образе жизни.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Совершенствовать физические способности.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Воспитывать желание вести здоровый образ жизни.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602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59" t="9998" r="22326" b="5564"/>
          <a:stretch/>
        </p:blipFill>
        <p:spPr>
          <a:xfrm>
            <a:off x="2690037" y="486439"/>
            <a:ext cx="6177516" cy="5885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029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7847" y="117400"/>
            <a:ext cx="6811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ahoma" panose="020B0604030504040204" pitchFamily="34" charset="0"/>
              </a:rPr>
              <a:t>культурно-гигиенических навыков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4252" y="2056392"/>
            <a:ext cx="6708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Нет хуже наказания жить без умывания.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Все ребячьи лица обожают мыться.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5" y="3957808"/>
            <a:ext cx="1994777" cy="2659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90" y="2529928"/>
            <a:ext cx="2008604" cy="26781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53" y="3957808"/>
            <a:ext cx="1994777" cy="26597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" y="2899746"/>
            <a:ext cx="3045203" cy="22839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94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625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9921" y="4384037"/>
            <a:ext cx="4639299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Деткам всем платочки дали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за тем, чтобы играли.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Обижать его не нужно,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Жить с платочком нужно дружно.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0458" y="167968"/>
            <a:ext cx="2719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Чёлка расчёску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Совсем не боится.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Чёлке расчёска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Родная сестрица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80" y="244602"/>
            <a:ext cx="2388299" cy="3184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1" y="1737628"/>
            <a:ext cx="3275117" cy="2456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64" y="4136492"/>
            <a:ext cx="3275115" cy="2456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709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71"/>
            <a:ext cx="9335146" cy="7004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98" y="4383414"/>
            <a:ext cx="3251136" cy="24383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09270" y="285225"/>
            <a:ext cx="3050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Zanesennyj" pitchFamily="82" charset="0"/>
                <a:ea typeface="Tahoma" panose="020B0604030504040204" pitchFamily="34" charset="0"/>
                <a:cs typeface="Times New Roman" pitchFamily="18" charset="0"/>
              </a:rPr>
              <a:t>Режим дня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Zanesennyj" pitchFamily="82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829" y="1239332"/>
            <a:ext cx="311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Разотру ладошки сильно,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пальчик покручу.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Поздороваюсь со всеми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Никого не обойду!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8" y="3355764"/>
            <a:ext cx="3251137" cy="2438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93" y="1676797"/>
            <a:ext cx="3251136" cy="2438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64" y="2776756"/>
            <a:ext cx="3251136" cy="243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9" y="83891"/>
            <a:ext cx="3251136" cy="2438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824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9081" y="312967"/>
            <a:ext cx="6708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Свежий воздух детворе нужен и полезен.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Очень весело гулять и никаких болезней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2" y="4134057"/>
            <a:ext cx="3251127" cy="24383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25" y="3765775"/>
            <a:ext cx="2104971" cy="2806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8" y="1143964"/>
            <a:ext cx="2104971" cy="28066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2" y="1143964"/>
            <a:ext cx="2104971" cy="2806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22" y="1174073"/>
            <a:ext cx="3256574" cy="24424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41829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</TotalTime>
  <Words>411</Words>
  <Application>Microsoft Office PowerPoint</Application>
  <PresentationFormat>Экран (4:3)</PresentationFormat>
  <Paragraphs>66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Закаливающие процедуры</vt:lpstr>
      <vt:lpstr>Спорт</vt:lpstr>
      <vt:lpstr>Слайд 15</vt:lpstr>
      <vt:lpstr>Логоритмика</vt:lpstr>
      <vt:lpstr>Слайд 17</vt:lpstr>
      <vt:lpstr>Слайд 18</vt:lpstr>
      <vt:lpstr>Работа с родителями</vt:lpstr>
      <vt:lpstr>«День снега!»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ааа</cp:lastModifiedBy>
  <cp:revision>97</cp:revision>
  <dcterms:created xsi:type="dcterms:W3CDTF">2013-11-19T05:52:05Z</dcterms:created>
  <dcterms:modified xsi:type="dcterms:W3CDTF">2017-01-30T19:15:20Z</dcterms:modified>
</cp:coreProperties>
</file>